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84"/>
  </p:handoutMasterIdLst>
  <p:sldIdLst>
    <p:sldId id="260" r:id="rId3"/>
    <p:sldId id="342" r:id="rId4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08" r:id="rId83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6C08"/>
    <a:srgbClr val="FFFFFF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handoutMaster" Target="handoutMasters/handoutMaster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6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6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788" y="0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7440" y="888133"/>
            <a:ext cx="4262159" cy="23977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4619" y="3419204"/>
            <a:ext cx="8187802" cy="279662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8051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788" y="6748051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9597" y="478895"/>
            <a:ext cx="10960100" cy="994306"/>
          </a:xfrm>
        </p:spPr>
        <p:txBody>
          <a:bodyPr>
            <a:noAutofit/>
          </a:bodyPr>
          <a:lstStyle>
            <a:lvl1pPr>
              <a:defRPr>
                <a:latin typeface="Twinkl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slow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media" Target="../media/media1.mp3"/><Relationship Id="rId3" Type="http://schemas.openxmlformats.org/officeDocument/2006/relationships/audio" Target="NULL" TargetMode="External"/><Relationship Id="rId2" Type="http://schemas.openxmlformats.org/officeDocument/2006/relationships/image" Target="../media/image15.png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media" Target="../media/media1.mp3"/><Relationship Id="rId3" Type="http://schemas.openxmlformats.org/officeDocument/2006/relationships/audio" Target="NULL" TargetMode="External"/><Relationship Id="rId2" Type="http://schemas.openxmlformats.org/officeDocument/2006/relationships/image" Target="../media/image16.png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media" Target="../media/media1.mp3"/><Relationship Id="rId3" Type="http://schemas.openxmlformats.org/officeDocument/2006/relationships/audio" Target="NULL" TargetMode="External"/><Relationship Id="rId2" Type="http://schemas.openxmlformats.org/officeDocument/2006/relationships/image" Target="../media/image17.png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media" Target="../media/media1.mp3"/><Relationship Id="rId3" Type="http://schemas.openxmlformats.org/officeDocument/2006/relationships/audio" Target="NULL" TargetMode="External"/><Relationship Id="rId2" Type="http://schemas.openxmlformats.org/officeDocument/2006/relationships/image" Target="../media/image18.png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3.mp3"/><Relationship Id="rId2" Type="http://schemas.openxmlformats.org/officeDocument/2006/relationships/audio" Target="NULL" TargetMode="External"/><Relationship Id="rId1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4.mp3"/><Relationship Id="rId2" Type="http://schemas.openxmlformats.org/officeDocument/2006/relationships/audio" Target="NULL" TargetMode="External"/><Relationship Id="rId1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5.mp3"/><Relationship Id="rId2" Type="http://schemas.openxmlformats.org/officeDocument/2006/relationships/audio" Target="NULL" TargetMode="External"/><Relationship Id="rId1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6.mp3"/><Relationship Id="rId2" Type="http://schemas.openxmlformats.org/officeDocument/2006/relationships/audio" Target="NULL" TargetMode="External"/><Relationship Id="rId1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7.mp3"/><Relationship Id="rId2" Type="http://schemas.openxmlformats.org/officeDocument/2006/relationships/audio" Target="NULL" TargetMode="External"/><Relationship Id="rId1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7.mp3"/><Relationship Id="rId2" Type="http://schemas.openxmlformats.org/officeDocument/2006/relationships/audio" Target="NULL" TargetMode="External"/><Relationship Id="rId1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8.mp3"/><Relationship Id="rId2" Type="http://schemas.openxmlformats.org/officeDocument/2006/relationships/audio" Target="NULL" TargetMode="External"/><Relationship Id="rId1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9.mp3"/><Relationship Id="rId2" Type="http://schemas.openxmlformats.org/officeDocument/2006/relationships/audio" Target="NULL" TargetMode="External"/><Relationship Id="rId1" Type="http://schemas.openxmlformats.org/officeDocument/2006/relationships/image" Target="../media/image44.jpe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9.mp3"/><Relationship Id="rId2" Type="http://schemas.openxmlformats.org/officeDocument/2006/relationships/audio" Target="NULL" TargetMode="External"/><Relationship Id="rId1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2.mp3"/><Relationship Id="rId2" Type="http://schemas.openxmlformats.org/officeDocument/2006/relationships/audio" Target="NULL" TargetMode="Externa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9.mp3"/><Relationship Id="rId2" Type="http://schemas.openxmlformats.org/officeDocument/2006/relationships/audio" Target="NULL" TargetMode="External"/><Relationship Id="rId1" Type="http://schemas.openxmlformats.org/officeDocument/2006/relationships/image" Target="../media/image46.jpe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9.mp3"/><Relationship Id="rId2" Type="http://schemas.openxmlformats.org/officeDocument/2006/relationships/audio" Target="NULL" TargetMode="External"/><Relationship Id="rId1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media" Target="../media/media10.mp3"/><Relationship Id="rId3" Type="http://schemas.openxmlformats.org/officeDocument/2006/relationships/audio" Target="NULL" TargetMode="External"/><Relationship Id="rId2" Type="http://schemas.openxmlformats.org/officeDocument/2006/relationships/image" Target="../media/image48.png"/><Relationship Id="rId1" Type="http://schemas.openxmlformats.org/officeDocument/2006/relationships/tags" Target="../tags/tag6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1.mp3"/><Relationship Id="rId3" Type="http://schemas.openxmlformats.org/officeDocument/2006/relationships/audio" Target="NULL" TargetMode="External"/><Relationship Id="rId2" Type="http://schemas.openxmlformats.org/officeDocument/2006/relationships/image" Target="../media/image49.png"/><Relationship Id="rId1" Type="http://schemas.openxmlformats.org/officeDocument/2006/relationships/tags" Target="../tags/tag7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1.mp3"/><Relationship Id="rId3" Type="http://schemas.openxmlformats.org/officeDocument/2006/relationships/audio" Target="NULL" TargetMode="External"/><Relationship Id="rId2" Type="http://schemas.openxmlformats.org/officeDocument/2006/relationships/image" Target="../media/image50.png"/><Relationship Id="rId1" Type="http://schemas.openxmlformats.org/officeDocument/2006/relationships/tags" Target="../tags/tag8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1.mp3"/><Relationship Id="rId3" Type="http://schemas.openxmlformats.org/officeDocument/2006/relationships/audio" Target="NULL" TargetMode="External"/><Relationship Id="rId2" Type="http://schemas.openxmlformats.org/officeDocument/2006/relationships/image" Target="../media/image51.png"/><Relationship Id="rId1" Type="http://schemas.openxmlformats.org/officeDocument/2006/relationships/tags" Target="../tags/tag9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media" Target="../media/media11.mp3"/><Relationship Id="rId3" Type="http://schemas.openxmlformats.org/officeDocument/2006/relationships/audio" Target="NULL" TargetMode="External"/><Relationship Id="rId2" Type="http://schemas.openxmlformats.org/officeDocument/2006/relationships/image" Target="../media/image52.jpeg"/><Relationship Id="rId1" Type="http://schemas.openxmlformats.org/officeDocument/2006/relationships/tags" Target="../tags/tag10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1.mp3"/><Relationship Id="rId2" Type="http://schemas.openxmlformats.org/officeDocument/2006/relationships/audio" Target="NULL" TargetMode="External"/><Relationship Id="rId1" Type="http://schemas.openxmlformats.org/officeDocument/2006/relationships/image" Target="../media/image5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1.mp3"/><Relationship Id="rId2" Type="http://schemas.openxmlformats.org/officeDocument/2006/relationships/audio" Target="NULL" TargetMode="External"/><Relationship Id="rId1" Type="http://schemas.openxmlformats.org/officeDocument/2006/relationships/image" Target="../media/image54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1.mp3"/><Relationship Id="rId2" Type="http://schemas.openxmlformats.org/officeDocument/2006/relationships/audio" Target="NULL" TargetMode="External"/><Relationship Id="rId1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2.mp3"/><Relationship Id="rId2" Type="http://schemas.openxmlformats.org/officeDocument/2006/relationships/audio" Target="NULL" TargetMode="External"/><Relationship Id="rId1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1.mp3"/><Relationship Id="rId2" Type="http://schemas.openxmlformats.org/officeDocument/2006/relationships/audio" Target="NULL" TargetMode="External"/><Relationship Id="rId1" Type="http://schemas.openxmlformats.org/officeDocument/2006/relationships/image" Target="../media/image56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1.mp3"/><Relationship Id="rId2" Type="http://schemas.openxmlformats.org/officeDocument/2006/relationships/audio" Target="NULL" TargetMode="External"/><Relationship Id="rId1" Type="http://schemas.openxmlformats.org/officeDocument/2006/relationships/image" Target="../media/image57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1.mp3"/><Relationship Id="rId2" Type="http://schemas.openxmlformats.org/officeDocument/2006/relationships/audio" Target="NULL" TargetMode="External"/><Relationship Id="rId1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59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60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61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62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6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64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65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66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67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68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69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2.mp3"/><Relationship Id="rId2" Type="http://schemas.openxmlformats.org/officeDocument/2006/relationships/audio" Target="NULL" TargetMode="External"/><Relationship Id="rId1" Type="http://schemas.openxmlformats.org/officeDocument/2006/relationships/image" Target="../media/image70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3.mp3"/><Relationship Id="rId2" Type="http://schemas.openxmlformats.org/officeDocument/2006/relationships/audio" Target="../media/media13.mp3"/><Relationship Id="rId1" Type="http://schemas.openxmlformats.org/officeDocument/2006/relationships/image" Target="../media/image71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4.mp3"/><Relationship Id="rId2" Type="http://schemas.openxmlformats.org/officeDocument/2006/relationships/audio" Target="../media/media14.mp3"/><Relationship Id="rId1" Type="http://schemas.openxmlformats.org/officeDocument/2006/relationships/image" Target="../media/image72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5.mp3"/><Relationship Id="rId2" Type="http://schemas.openxmlformats.org/officeDocument/2006/relationships/audio" Target="../media/media15.mp3"/><Relationship Id="rId1" Type="http://schemas.openxmlformats.org/officeDocument/2006/relationships/image" Target="../media/image7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6.mp3"/><Relationship Id="rId2" Type="http://schemas.openxmlformats.org/officeDocument/2006/relationships/audio" Target="../media/media16.mp3"/><Relationship Id="rId1" Type="http://schemas.openxmlformats.org/officeDocument/2006/relationships/image" Target="../media/image74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7.mp3"/><Relationship Id="rId2" Type="http://schemas.openxmlformats.org/officeDocument/2006/relationships/audio" Target="../media/media17.mp3"/><Relationship Id="rId1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../media/media18.mp3"/><Relationship Id="rId2" Type="http://schemas.openxmlformats.org/officeDocument/2006/relationships/audio" Target="../media/media18.mp3"/><Relationship Id="rId1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2818" y="2474263"/>
            <a:ext cx="4878705" cy="3821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1301">
            <a:off x="631825" y="5652770"/>
            <a:ext cx="879475" cy="996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0000">
            <a:off x="10870565" y="5495290"/>
            <a:ext cx="1110615" cy="9829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11375" y="544830"/>
            <a:ext cx="872617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7200" b="1" dirty="0">
                <a:latin typeface="Comic Sans MS Bold" panose="030F0902030302020204" charset="0"/>
                <a:cs typeface="Comic Sans MS Bold" panose="030F0902030302020204" charset="0"/>
                <a:sym typeface="+mn-ea"/>
              </a:rPr>
              <a:t>Grade 1 </a:t>
            </a:r>
            <a:endParaRPr lang="en-US" sz="7200" b="1" dirty="0">
              <a:latin typeface="Comic Sans MS Bold" panose="030F0902030302020204" charset="0"/>
              <a:cs typeface="Comic Sans MS Bold" panose="030F0902030302020204" charset="0"/>
              <a:sym typeface="+mn-ea"/>
            </a:endParaRPr>
          </a:p>
          <a:p>
            <a:pPr algn="ctr"/>
            <a:r>
              <a:rPr lang="en-US" sz="7200" b="1" dirty="0">
                <a:latin typeface="Comic Sans MS Bold" panose="030F0902030302020204" charset="0"/>
                <a:cs typeface="Comic Sans MS Bold" panose="030F0902030302020204" charset="0"/>
              </a:rPr>
              <a:t>Spelling Bee</a:t>
            </a:r>
            <a:endParaRPr lang="en-US" sz="7200" b="1" dirty="0">
              <a:latin typeface="Comic Sans MS Bold" panose="030F0902030302020204" charset="0"/>
              <a:cs typeface="Comic Sans MS Bold" panose="030F0902030302020204" charset="0"/>
            </a:endParaRPr>
          </a:p>
        </p:txBody>
      </p:sp>
    </p:spTree>
  </p:cSld>
  <p:clrMapOvr>
    <a:masterClrMapping/>
  </p:clrMapOvr>
  <p:transition spd="slow">
    <p:newsfla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39690" y="4796790"/>
            <a:ext cx="225361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b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g</a:t>
            </a:r>
            <a:endParaRPr lang="en-US" altLang="zh-CN" sz="72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86ad64831086314051996d8bd04c03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5375" y="306070"/>
            <a:ext cx="4572000" cy="4572000"/>
          </a:xfrm>
          <a:prstGeom prst="rect">
            <a:avLst/>
          </a:prstGeom>
        </p:spPr>
      </p:pic>
      <p:pic>
        <p:nvPicPr>
          <p:cNvPr id="4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0831.000000" end="11881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1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11700" y="4418330"/>
            <a:ext cx="308610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bl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ue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19905" y="1170305"/>
            <a:ext cx="3187065" cy="28530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Spelling bee班级赛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837.000000" end="115172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8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20870" y="4418330"/>
            <a:ext cx="308610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gr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ee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n</a:t>
            </a:r>
            <a:endParaRPr lang="en-US" altLang="zh-CN" sz="7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19905" y="1170305"/>
            <a:ext cx="3187065" cy="285305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Spelling bee班级赛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443.000000" end="111371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77970" y="4418330"/>
            <a:ext cx="422719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y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ll</a:t>
            </a:r>
            <a:r>
              <a:rPr lang="en-US" altLang="zh-CN" sz="72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ow</a:t>
            </a:r>
            <a:endParaRPr lang="en-US" altLang="zh-CN" sz="7200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19905" y="1170305"/>
            <a:ext cx="3187065" cy="285305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Spelling bee班级赛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049.000000" end="108166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76190" y="4418330"/>
            <a:ext cx="308610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d</a:t>
            </a:r>
            <a:endParaRPr lang="en-US" altLang="zh-CN" sz="7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19905" y="1170305"/>
            <a:ext cx="3187065" cy="28530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Spelling bee班级赛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958.000000" end="103662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19905" y="4418330"/>
            <a:ext cx="308610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bl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ck</a:t>
            </a:r>
            <a:endParaRPr lang="en-US" altLang="zh-CN" sz="7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19905" y="1170305"/>
            <a:ext cx="3187065" cy="28530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Spelling bee班级赛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061.000000" end="99598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1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19905" y="4418330"/>
            <a:ext cx="402145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ng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19905" y="1170305"/>
            <a:ext cx="3187065" cy="285305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Spelling bee班级赛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4067.000000" end="96428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19905" y="4418330"/>
            <a:ext cx="373570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br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own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19905" y="1170305"/>
            <a:ext cx="3187065" cy="2853055"/>
          </a:xfrm>
          <a:prstGeom prst="ellipse">
            <a:avLst/>
          </a:prstGeom>
          <a:solidFill>
            <a:srgbClr val="A16C08"/>
          </a:solidFill>
          <a:ln>
            <a:solidFill>
              <a:srgbClr val="A16C0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Spelling bee班级赛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7272.000000" end="92943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19905" y="4418330"/>
            <a:ext cx="373570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wh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90315" y="741680"/>
            <a:ext cx="3804285" cy="35820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3789680" y="741680"/>
            <a:ext cx="3804920" cy="3582035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50477.000000" end="89337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325" y="441325"/>
            <a:ext cx="26987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973070" y="4275455"/>
            <a:ext cx="706437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m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ther=m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u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m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9" name="图片 19" descr="moth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6295" y="545465"/>
            <a:ext cx="2899410" cy="3872865"/>
          </a:xfrm>
          <a:prstGeom prst="rect">
            <a:avLst/>
          </a:prstGeom>
        </p:spPr>
      </p:pic>
      <p:pic>
        <p:nvPicPr>
          <p:cNvPr id="3" name="Spelling bee班级赛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54082.000000" end="83328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325" y="441325"/>
            <a:ext cx="26987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b50c7b16a16cc787292c7e4fab3db2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364" t="14019" r="5359" b="17130"/>
          <a:stretch>
            <a:fillRect/>
          </a:stretch>
        </p:blipFill>
        <p:spPr>
          <a:xfrm>
            <a:off x="4053840" y="156210"/>
            <a:ext cx="4084320" cy="4721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98035" y="4863465"/>
            <a:ext cx="397827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p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nc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l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40616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47060" y="4786630"/>
            <a:ext cx="660463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f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ther=d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d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0" name="图片 20" descr="fath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73855" y="285750"/>
            <a:ext cx="3369945" cy="4500880"/>
          </a:xfrm>
          <a:prstGeom prst="rect">
            <a:avLst/>
          </a:prstGeom>
        </p:spPr>
      </p:pic>
      <p:pic>
        <p:nvPicPr>
          <p:cNvPr id="3" name="Spelling bee班级赛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61498.000000" end="76262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325" y="441325"/>
            <a:ext cx="26162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0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88790" y="4786630"/>
            <a:ext cx="422656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st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r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1" name="图片 21" descr="sist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0665" y="502285"/>
            <a:ext cx="3222625" cy="4300855"/>
          </a:xfrm>
          <a:prstGeom prst="rect">
            <a:avLst/>
          </a:prstGeom>
        </p:spPr>
      </p:pic>
      <p:pic>
        <p:nvPicPr>
          <p:cNvPr id="3" name="Spelling bee班级赛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67302.000000" end="71988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325" y="441325"/>
            <a:ext cx="26162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82720" y="4786630"/>
            <a:ext cx="422656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br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ther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2" name="图片 22" descr="broth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09720" y="315595"/>
            <a:ext cx="3081655" cy="4114165"/>
          </a:xfrm>
          <a:prstGeom prst="rect">
            <a:avLst/>
          </a:prstGeom>
        </p:spPr>
      </p:pic>
      <p:pic>
        <p:nvPicPr>
          <p:cNvPr id="3" name="Spelling bee班级赛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71709.000000" end="67508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325" y="441325"/>
            <a:ext cx="26162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48835" y="2614295"/>
            <a:ext cx="731710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gr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ndm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ther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6febe0e53c0bcf121ed37083a775b5de"/>
          <p:cNvPicPr>
            <a:picLocks noChangeAspect="1"/>
          </p:cNvPicPr>
          <p:nvPr/>
        </p:nvPicPr>
        <p:blipFill>
          <a:blip r:embed="rId1"/>
          <a:srcRect t="2250" r="1665" b="3426"/>
          <a:stretch>
            <a:fillRect/>
          </a:stretch>
        </p:blipFill>
        <p:spPr>
          <a:xfrm>
            <a:off x="641350" y="154305"/>
            <a:ext cx="3337560" cy="6468745"/>
          </a:xfrm>
          <a:prstGeom prst="rect">
            <a:avLst/>
          </a:prstGeom>
        </p:spPr>
      </p:pic>
      <p:pic>
        <p:nvPicPr>
          <p:cNvPr id="3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76116.000000" end="6397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325" y="441325"/>
            <a:ext cx="26162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496560" y="2736850"/>
            <a:ext cx="653986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gr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ndf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ther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86efa8e29da22516e182b9aa81d0a4a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0"/>
            <a:ext cx="5175250" cy="6858000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79721.000000" end="60092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325" y="441325"/>
            <a:ext cx="26162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7c76d432d27fd1b50db4946887203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9995" y="0"/>
            <a:ext cx="969200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4660" y="4623435"/>
            <a:ext cx="386080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fr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ie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nd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83327.000000" end="5688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325" y="441325"/>
            <a:ext cx="26162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fe0526f6a849d693709cab7a603bb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653986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cl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ssm</a:t>
            </a:r>
            <a:r>
              <a:rPr lang="en-US" altLang="zh-CN" sz="72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  <a:r>
              <a:rPr lang="en-US" altLang="zh-CN" sz="72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endParaRPr lang="en-US" altLang="zh-CN" sz="7200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86532.000000" end="52881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325" y="1450975"/>
            <a:ext cx="26162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85765" y="2736215"/>
            <a:ext cx="460565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cher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c2b4c1072bbc62c8872ce2f9ab4180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240" y="0"/>
            <a:ext cx="4965065" cy="6858000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0538.000000" end="4911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325" y="1450975"/>
            <a:ext cx="26162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1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07705" y="2859405"/>
            <a:ext cx="348043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f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m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ly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1a1cf286dcd2b952d3595080915d051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365" y="358140"/>
            <a:ext cx="7842250" cy="6141720"/>
          </a:xfrm>
          <a:prstGeom prst="rect">
            <a:avLst/>
          </a:prstGeom>
        </p:spPr>
      </p:pic>
      <p:pic>
        <p:nvPicPr>
          <p:cNvPr id="3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4544.000000" end="44469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325" y="1450975"/>
            <a:ext cx="25336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00340" y="2859405"/>
            <a:ext cx="348043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u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ncle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178a92e065159a2c6994587831a8c4a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780" y="0"/>
            <a:ext cx="6858000" cy="6858000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8951.000000" end="41264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30190" y="4956175"/>
            <a:ext cx="300672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p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n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986138f6a0557ddced19ab18f0f84d8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1323" b="10361"/>
          <a:stretch>
            <a:fillRect/>
          </a:stretch>
        </p:blipFill>
        <p:spPr>
          <a:xfrm>
            <a:off x="4380865" y="579120"/>
            <a:ext cx="3740785" cy="4222115"/>
          </a:xfrm>
          <a:prstGeom prst="rect">
            <a:avLst/>
          </a:prstGeom>
        </p:spPr>
      </p:pic>
      <p:pic>
        <p:nvPicPr>
          <p:cNvPr id="4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804.000000" end="13764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897880" y="2431415"/>
            <a:ext cx="348043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unt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7" name="图片 6" descr="截屏2025-02-14 13.43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220" y="0"/>
            <a:ext cx="4281805" cy="7002145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02156.000000" end="3749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98035" y="4863465"/>
            <a:ext cx="397827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r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b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t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3095" y="548640"/>
            <a:ext cx="3344545" cy="4526280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06162.000000" end="34053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30190" y="4956175"/>
            <a:ext cx="300672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b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ll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6750" y="1901825"/>
            <a:ext cx="3238500" cy="3054350"/>
          </a:xfrm>
          <a:prstGeom prst="rect">
            <a:avLst/>
          </a:prstGeom>
        </p:spPr>
      </p:pic>
      <p:pic>
        <p:nvPicPr>
          <p:cNvPr id="3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09367.000000" end="2904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5090" y="4888230"/>
            <a:ext cx="453898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b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ll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oo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n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5750"/>
          <a:stretch>
            <a:fillRect/>
          </a:stretch>
        </p:blipFill>
        <p:spPr>
          <a:xfrm>
            <a:off x="4931410" y="333375"/>
            <a:ext cx="1995170" cy="4554855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14575.000000" end="2443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30190" y="4956175"/>
            <a:ext cx="300672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c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r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3160" y="875030"/>
            <a:ext cx="5033010" cy="4640580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18982.000000" end="2094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8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66640" y="4956175"/>
            <a:ext cx="300672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tr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ai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n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8775" y="1061085"/>
            <a:ext cx="3854450" cy="3376930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22587.000000" end="1786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69155" y="5267325"/>
            <a:ext cx="300672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d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ll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3609975" y="480060"/>
            <a:ext cx="4354195" cy="4787265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25792.000000" end="1430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02455" y="4956175"/>
            <a:ext cx="300672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k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te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914400"/>
            <a:ext cx="4648200" cy="4648200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29397.000000" end="9615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9205" y="4956175"/>
            <a:ext cx="801624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t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dd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y </a:t>
            </a:r>
            <a:r>
              <a:rPr lang="en-US" altLang="zh-CN" sz="80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b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80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ar</a:t>
            </a:r>
            <a:endParaRPr lang="en-US" altLang="zh-CN" sz="80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9570" y="450215"/>
            <a:ext cx="5104130" cy="5212080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33804.000000" end="608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15765" y="4956175"/>
            <a:ext cx="412115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tr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u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ck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8639"/>
          <a:stretch>
            <a:fillRect/>
          </a:stretch>
        </p:blipFill>
        <p:spPr>
          <a:xfrm>
            <a:off x="2917825" y="2106295"/>
            <a:ext cx="4987290" cy="2645410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37410.000000" end="4062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3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42460" y="4956175"/>
            <a:ext cx="416369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s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r</a:t>
            </a:r>
            <a:endParaRPr lang="en-US" altLang="zh-CN" sz="72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52c46f1c6dcf3a5a22b3cb930939aa5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2750" r="2783" b="11933"/>
          <a:stretch>
            <a:fillRect/>
          </a:stretch>
        </p:blipFill>
        <p:spPr>
          <a:xfrm>
            <a:off x="3865880" y="1154430"/>
            <a:ext cx="4460240" cy="3455670"/>
          </a:xfrm>
          <a:prstGeom prst="rect">
            <a:avLst/>
          </a:prstGeom>
        </p:spPr>
      </p:pic>
      <p:pic>
        <p:nvPicPr>
          <p:cNvPr id="4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6009.000000" end="135007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76750" y="4956175"/>
            <a:ext cx="300672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m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p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7160" y="617220"/>
            <a:ext cx="7048500" cy="4572000"/>
          </a:xfrm>
          <a:prstGeom prst="rect">
            <a:avLst/>
          </a:prstGeom>
        </p:spPr>
      </p:pic>
      <p:pic>
        <p:nvPicPr>
          <p:cNvPr id="2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39413.000000" end="401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455" y="1450975"/>
            <a:ext cx="229235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76750" y="4956175"/>
            <a:ext cx="386016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cl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ck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4759"/>
          <a:stretch>
            <a:fillRect/>
          </a:stretch>
        </p:blipFill>
        <p:spPr>
          <a:xfrm>
            <a:off x="3832860" y="794385"/>
            <a:ext cx="4356100" cy="4342765"/>
          </a:xfrm>
          <a:prstGeom prst="rect">
            <a:avLst/>
          </a:prstGeom>
        </p:spPr>
      </p:pic>
      <p:pic>
        <p:nvPicPr>
          <p:cNvPr id="2" name="a clock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006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34510" y="4956175"/>
            <a:ext cx="400240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b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80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r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d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2910" b="15170"/>
          <a:stretch>
            <a:fillRect/>
          </a:stretch>
        </p:blipFill>
        <p:spPr>
          <a:xfrm>
            <a:off x="1143000" y="448945"/>
            <a:ext cx="9525000" cy="4566920"/>
          </a:xfrm>
          <a:prstGeom prst="rect">
            <a:avLst/>
          </a:prstGeom>
        </p:spPr>
      </p:pic>
      <p:pic>
        <p:nvPicPr>
          <p:cNvPr id="2" name="a board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155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41650" y="4956175"/>
            <a:ext cx="612394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c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mp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u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ter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0940" y="600710"/>
            <a:ext cx="4533900" cy="4572000"/>
          </a:xfrm>
          <a:prstGeom prst="rect">
            <a:avLst/>
          </a:prstGeom>
        </p:spPr>
      </p:pic>
      <p:pic>
        <p:nvPicPr>
          <p:cNvPr id="4" name="a computer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15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495" y="192405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30725" y="5044440"/>
            <a:ext cx="300672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t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ble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5200" y="349250"/>
            <a:ext cx="5057775" cy="5274945"/>
          </a:xfrm>
          <a:prstGeom prst="rect">
            <a:avLst/>
          </a:prstGeom>
        </p:spPr>
      </p:pic>
      <p:pic>
        <p:nvPicPr>
          <p:cNvPr id="2" name="a table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532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7270" y="4886960"/>
            <a:ext cx="300672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ch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ir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8120" y="775970"/>
            <a:ext cx="4644390" cy="4229100"/>
          </a:xfrm>
          <a:prstGeom prst="rect">
            <a:avLst/>
          </a:prstGeom>
        </p:spPr>
      </p:pic>
      <p:pic>
        <p:nvPicPr>
          <p:cNvPr id="2" name="ow2e_sbs_ame_1.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3900.000000" end="6719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315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31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92320" y="4956175"/>
            <a:ext cx="300672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d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sk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3966845" y="1350010"/>
            <a:ext cx="4109085" cy="3606165"/>
          </a:xfrm>
          <a:prstGeom prst="rect">
            <a:avLst/>
          </a:prstGeom>
        </p:spPr>
      </p:pic>
      <p:pic>
        <p:nvPicPr>
          <p:cNvPr id="2" name="ow2e_sbs_ame_1.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8500.000000" end="52556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315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31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03065" y="4886960"/>
            <a:ext cx="378587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p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st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er</a:t>
            </a:r>
            <a:endParaRPr lang="en-US" altLang="zh-CN" sz="80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4367530" y="372110"/>
            <a:ext cx="3282315" cy="4668520"/>
          </a:xfrm>
          <a:prstGeom prst="rect">
            <a:avLst/>
          </a:prstGeom>
        </p:spPr>
      </p:pic>
      <p:pic>
        <p:nvPicPr>
          <p:cNvPr id="2" name="look_sb1_ame_01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2581.000000" end="18873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3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52825" y="4877435"/>
            <a:ext cx="508635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b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dr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oo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m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3342640" y="664845"/>
            <a:ext cx="6071870" cy="4042410"/>
          </a:xfrm>
          <a:prstGeom prst="rect">
            <a:avLst/>
          </a:prstGeom>
        </p:spPr>
      </p:pic>
      <p:pic>
        <p:nvPicPr>
          <p:cNvPr id="2" name="ow2e_sbs_ame_3.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82537.000000" end="1689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13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10635" y="4956175"/>
            <a:ext cx="494919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k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t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ch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en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3049270" y="567690"/>
            <a:ext cx="6718300" cy="4572000"/>
          </a:xfrm>
          <a:prstGeom prst="rect">
            <a:avLst/>
          </a:prstGeom>
        </p:spPr>
      </p:pic>
      <p:pic>
        <p:nvPicPr>
          <p:cNvPr id="4" name="ow2e_sbs_ame_3.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66921.000000" end="3185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13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26585" y="4956175"/>
            <a:ext cx="416369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cr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y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n</a:t>
            </a:r>
            <a:endParaRPr lang="en-US" altLang="zh-CN" sz="72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5" name="图片 4" descr="截屏2025-02-14 13.13.0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5655" y="706120"/>
            <a:ext cx="5520690" cy="4250055"/>
          </a:xfrm>
          <a:prstGeom prst="rect">
            <a:avLst/>
          </a:prstGeom>
        </p:spPr>
      </p:pic>
      <p:pic>
        <p:nvPicPr>
          <p:cNvPr id="2" name="crayon book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4345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5180" y="84899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88385" y="5091430"/>
            <a:ext cx="562038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b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thr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oo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m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3430270" y="476250"/>
            <a:ext cx="5502275" cy="4792345"/>
          </a:xfrm>
          <a:prstGeom prst="rect">
            <a:avLst/>
          </a:prstGeom>
        </p:spPr>
      </p:pic>
      <p:pic>
        <p:nvPicPr>
          <p:cNvPr id="2" name="ow2e_sbs_ame_3.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76308.000000" end="23583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13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65425" y="4956175"/>
            <a:ext cx="691324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0">
                <a:solidFill>
                  <a:schemeClr val="tx2"/>
                </a:solidFill>
                <a:latin typeface="Arial Black" panose="020B0A04020102020204" charset="0"/>
                <a:cs typeface="Arial Black" panose="020B0A04020102020204" charset="0"/>
              </a:rPr>
              <a:t>l</a:t>
            </a:r>
            <a:r>
              <a:rPr lang="en-US" altLang="zh-CN" sz="80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8000">
                <a:solidFill>
                  <a:srgbClr val="00B0F0"/>
                </a:solidFill>
                <a:latin typeface="Arial Black" panose="020B0A04020102020204" charset="0"/>
                <a:cs typeface="Arial Black" panose="020B0A04020102020204" charset="0"/>
              </a:rPr>
              <a:t>v</a:t>
            </a:r>
            <a:r>
              <a:rPr lang="en-US" altLang="zh-CN" sz="8000">
                <a:latin typeface="Arial Black" panose="020B0A04020102020204" charset="0"/>
                <a:cs typeface="Arial Black" panose="020B0A04020102020204" charset="0"/>
              </a:rPr>
              <a:t>ing  room</a:t>
            </a:r>
            <a:endParaRPr lang="en-US" altLang="zh-CN" sz="80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2474595" y="883285"/>
            <a:ext cx="7020560" cy="4178300"/>
          </a:xfrm>
          <a:prstGeom prst="rect">
            <a:avLst/>
          </a:prstGeom>
        </p:spPr>
      </p:pic>
      <p:pic>
        <p:nvPicPr>
          <p:cNvPr id="4" name="ow2e_sbs_ame_3.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2300.000000" end="733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13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" descr="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3525" y="451485"/>
            <a:ext cx="3261360" cy="32785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39920" y="4239260"/>
            <a:ext cx="252920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l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oo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k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- 一上Unit 3 Listen and say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7136.000000" end="2813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8425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1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图片 4" descr="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92550" y="779145"/>
            <a:ext cx="3597910" cy="36163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13225" y="4525010"/>
            <a:ext cx="376555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l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st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ow2e_sb1_ame_0.11_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9287.000000" end="33545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51350" y="4525010"/>
            <a:ext cx="284607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d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8" name="图片 8" descr="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00475" y="567055"/>
            <a:ext cx="3592195" cy="3712210"/>
          </a:xfrm>
          <a:prstGeom prst="rect">
            <a:avLst/>
          </a:prstGeom>
        </p:spPr>
      </p:pic>
      <p:pic>
        <p:nvPicPr>
          <p:cNvPr id="5" name="ow2e_sb1_ame_0.11_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6762.000000" end="24812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516755" y="4525010"/>
            <a:ext cx="241808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y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9" name="图片 7" descr="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53535" y="880110"/>
            <a:ext cx="3143885" cy="3234690"/>
          </a:xfrm>
          <a:prstGeom prst="rect">
            <a:avLst/>
          </a:prstGeom>
        </p:spPr>
      </p:pic>
      <p:pic>
        <p:nvPicPr>
          <p:cNvPr id="3" name="ow2e_sb1_ame_0.11_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0930.000000" end="21208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43120" y="4525010"/>
            <a:ext cx="33223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dr</a:t>
            </a:r>
            <a:r>
              <a:rPr lang="en-US" altLang="zh-CN" sz="72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aw</a:t>
            </a:r>
            <a:endParaRPr lang="en-US" altLang="zh-CN" sz="7200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0" name="图片 40" descr="d89d1ddf538d350f7b30359fb71938f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8345" r="1441" b="14040"/>
          <a:stretch>
            <a:fillRect/>
          </a:stretch>
        </p:blipFill>
        <p:spPr>
          <a:xfrm>
            <a:off x="3940175" y="570230"/>
            <a:ext cx="3489325" cy="3411220"/>
          </a:xfrm>
          <a:prstGeom prst="rect">
            <a:avLst/>
          </a:prstGeom>
        </p:spPr>
      </p:pic>
      <p:pic>
        <p:nvPicPr>
          <p:cNvPr id="2" name="ow2e_sb1_ame_0.11_1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5405.000000" end="37565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911850" y="2736215"/>
            <a:ext cx="33223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p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nt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819732710cedfd9542fb1f79ea95b4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180" y="0"/>
            <a:ext cx="3857625" cy="6858000"/>
          </a:xfrm>
          <a:prstGeom prst="rect">
            <a:avLst/>
          </a:prstGeom>
        </p:spPr>
      </p:pic>
      <p:pic>
        <p:nvPicPr>
          <p:cNvPr id="3" name="ow2e_sb1_ame_0.11_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2603.000000" end="29525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243445" y="2736215"/>
            <a:ext cx="33223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ng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f11e365a7ed9019be240137f3ef915b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8415" y="0"/>
            <a:ext cx="5015865" cy="6858000"/>
          </a:xfrm>
          <a:prstGeom prst="rect">
            <a:avLst/>
          </a:prstGeom>
        </p:spPr>
      </p:pic>
      <p:pic>
        <p:nvPicPr>
          <p:cNvPr id="5" name="ow2e_sb1_ame_0.11_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4534.000000" end="17743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243445" y="2736215"/>
            <a:ext cx="33223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wr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37e8d82bfae66cc3f7b68068115f91c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3470" y="0"/>
            <a:ext cx="5566410" cy="6858000"/>
          </a:xfrm>
          <a:prstGeom prst="rect">
            <a:avLst/>
          </a:prstGeom>
        </p:spPr>
      </p:pic>
      <p:pic>
        <p:nvPicPr>
          <p:cNvPr id="3" name="ow2e_sb1_ame_0.11_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0336.000000" end="139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52950" y="4759325"/>
            <a:ext cx="308610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b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oo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k</a:t>
            </a:r>
            <a:endParaRPr lang="en-US" altLang="zh-CN" sz="72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8515ce10f7283557dc405000e232951f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12307" t="21000" r="7732" b="19597"/>
          <a:stretch>
            <a:fillRect/>
          </a:stretch>
        </p:blipFill>
        <p:spPr>
          <a:xfrm>
            <a:off x="3312795" y="955675"/>
            <a:ext cx="5120005" cy="3803650"/>
          </a:xfrm>
          <a:prstGeom prst="rect">
            <a:avLst/>
          </a:prstGeom>
        </p:spPr>
      </p:pic>
      <p:pic>
        <p:nvPicPr>
          <p:cNvPr id="3" name="crayon book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536.000000" end="16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5180" y="84899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243445" y="2736215"/>
            <a:ext cx="33223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w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lk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acd00d1e345aacbb1109e3cfa30f98ee"/>
          <p:cNvPicPr>
            <a:picLocks noChangeAspect="1"/>
          </p:cNvPicPr>
          <p:nvPr/>
        </p:nvPicPr>
        <p:blipFill>
          <a:blip r:embed="rId1"/>
          <a:srcRect r="-168" b="4352"/>
          <a:stretch>
            <a:fillRect/>
          </a:stretch>
        </p:blipFill>
        <p:spPr>
          <a:xfrm>
            <a:off x="810260" y="0"/>
            <a:ext cx="5424805" cy="6732905"/>
          </a:xfrm>
          <a:prstGeom prst="rect">
            <a:avLst/>
          </a:prstGeom>
        </p:spPr>
      </p:pic>
      <p:pic>
        <p:nvPicPr>
          <p:cNvPr id="5" name="ow2e_sb1_ame_0.11_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6593.000000" end="5129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942455" y="2736215"/>
            <a:ext cx="494855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st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nd 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u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p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ed45cb02e26b06ebdcb8fb68b7bc099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4310" y="0"/>
            <a:ext cx="4411345" cy="6793230"/>
          </a:xfrm>
          <a:prstGeom prst="rect">
            <a:avLst/>
          </a:prstGeom>
        </p:spPr>
      </p:pic>
      <p:pic>
        <p:nvPicPr>
          <p:cNvPr id="2" name="ow2e_sb1_ame_0.11_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2712.000000" end="9149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942455" y="2736215"/>
            <a:ext cx="494855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 d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wn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6" name="图片 5" descr="截屏2025-02-14 13.56.4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-95250"/>
            <a:ext cx="4138930" cy="6768465"/>
          </a:xfrm>
          <a:prstGeom prst="rect">
            <a:avLst/>
          </a:prstGeom>
        </p:spPr>
      </p:pic>
      <p:pic>
        <p:nvPicPr>
          <p:cNvPr id="2" name="ow2e_sb1_ame_0.11_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8277.000000" end="13585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73215" y="2736215"/>
            <a:ext cx="233299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ne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13e3b82d44dd84710fa1937997ced6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0"/>
            <a:ext cx="4694555" cy="6858000"/>
          </a:xfrm>
          <a:prstGeom prst="rect">
            <a:avLst/>
          </a:prstGeom>
        </p:spPr>
      </p:pic>
      <p:pic>
        <p:nvPicPr>
          <p:cNvPr id="3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2131.000000" end="34727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64070" y="2529840"/>
            <a:ext cx="233299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  <a:r>
              <a:rPr lang="en-US" altLang="zh-CN" sz="72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wo</a:t>
            </a:r>
            <a:endParaRPr lang="en-US" altLang="zh-CN" sz="7200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49171a0be234e2334e9c7151d703d3c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1028" t="7565" r="8750" b="4815"/>
          <a:stretch>
            <a:fillRect/>
          </a:stretch>
        </p:blipFill>
        <p:spPr>
          <a:xfrm>
            <a:off x="594360" y="233680"/>
            <a:ext cx="5835015" cy="6372860"/>
          </a:xfrm>
          <a:prstGeom prst="rect">
            <a:avLst/>
          </a:prstGeom>
        </p:spPr>
      </p:pic>
      <p:pic>
        <p:nvPicPr>
          <p:cNvPr id="2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4406.000000" end="32301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09080" y="2371090"/>
            <a:ext cx="320484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thr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ee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94027f1b29e5e47f387beb630c1fe94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0500" t="15194" r="16620" b="12907"/>
          <a:stretch>
            <a:fillRect/>
          </a:stretch>
        </p:blipFill>
        <p:spPr>
          <a:xfrm>
            <a:off x="1108710" y="632460"/>
            <a:ext cx="4670425" cy="5340350"/>
          </a:xfrm>
          <a:prstGeom prst="rect">
            <a:avLst/>
          </a:prstGeom>
        </p:spPr>
      </p:pic>
      <p:pic>
        <p:nvPicPr>
          <p:cNvPr id="3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7732.000000" end="28965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925945" y="2664460"/>
            <a:ext cx="320484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f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our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3bca0a9389441a1b70ebe38d571d062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1963" t="15657" r="18685" b="15685"/>
          <a:stretch>
            <a:fillRect/>
          </a:stretch>
        </p:blipFill>
        <p:spPr>
          <a:xfrm>
            <a:off x="792480" y="709295"/>
            <a:ext cx="5347970" cy="5294630"/>
          </a:xfrm>
          <a:prstGeom prst="rect">
            <a:avLst/>
          </a:prstGeom>
        </p:spPr>
      </p:pic>
      <p:pic>
        <p:nvPicPr>
          <p:cNvPr id="2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0775.000000" end="2562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98945" y="2625090"/>
            <a:ext cx="320484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f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v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baed1ac0abac6627732285d5ded661d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426" t="7102" r="16602" b="8056"/>
          <a:stretch>
            <a:fillRect/>
          </a:stretch>
        </p:blipFill>
        <p:spPr>
          <a:xfrm>
            <a:off x="490855" y="295910"/>
            <a:ext cx="5227955" cy="6250305"/>
          </a:xfrm>
          <a:prstGeom prst="rect">
            <a:avLst/>
          </a:prstGeom>
        </p:spPr>
      </p:pic>
      <p:pic>
        <p:nvPicPr>
          <p:cNvPr id="2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3353.000000" end="22747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79310" y="2466340"/>
            <a:ext cx="212661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x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aa5ada020955fe3c1089b989cee38fe4"/>
          <p:cNvPicPr>
            <a:picLocks noChangeAspect="1"/>
          </p:cNvPicPr>
          <p:nvPr/>
        </p:nvPicPr>
        <p:blipFill>
          <a:blip r:embed="rId1"/>
          <a:srcRect l="18880" t="7333" r="15796" b="7361"/>
          <a:stretch>
            <a:fillRect/>
          </a:stretch>
        </p:blipFill>
        <p:spPr>
          <a:xfrm>
            <a:off x="1235075" y="170180"/>
            <a:ext cx="4886325" cy="6381115"/>
          </a:xfrm>
          <a:prstGeom prst="rect">
            <a:avLst/>
          </a:prstGeom>
        </p:spPr>
      </p:pic>
      <p:pic>
        <p:nvPicPr>
          <p:cNvPr id="3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6082.000000" end="2001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79310" y="2466340"/>
            <a:ext cx="32842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v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fb2e49749b8c75e3c4c87c0a79bf079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539115"/>
            <a:ext cx="4854575" cy="5779770"/>
          </a:xfrm>
          <a:prstGeom prst="rect">
            <a:avLst/>
          </a:prstGeom>
        </p:spPr>
      </p:pic>
      <p:pic>
        <p:nvPicPr>
          <p:cNvPr id="2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8964.000000" end="16985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8690" y="5033010"/>
            <a:ext cx="308610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r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u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l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r</a:t>
            </a:r>
            <a:endParaRPr lang="en-US" altLang="zh-CN" sz="72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4fa06dc0ab73c6ec5b329e6aee481bdc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5185" y="461010"/>
            <a:ext cx="5230495" cy="4572000"/>
          </a:xfrm>
          <a:prstGeom prst="rect">
            <a:avLst/>
          </a:prstGeom>
        </p:spPr>
      </p:pic>
      <p:pic>
        <p:nvPicPr>
          <p:cNvPr id="4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0158.000000" end="131001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6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512050" y="2736850"/>
            <a:ext cx="32842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igh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67b17c7a3a716c24e12fe35a03c594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481330"/>
            <a:ext cx="5894705" cy="5894705"/>
          </a:xfrm>
          <a:prstGeom prst="rect">
            <a:avLst/>
          </a:prstGeom>
        </p:spPr>
      </p:pic>
      <p:pic>
        <p:nvPicPr>
          <p:cNvPr id="3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1997.000000" end="138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512050" y="2736850"/>
            <a:ext cx="32842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7b9a62237ad11ff9ecc033e11868e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480" y="362585"/>
            <a:ext cx="4293235" cy="6133465"/>
          </a:xfrm>
          <a:prstGeom prst="rect">
            <a:avLst/>
          </a:prstGeom>
        </p:spPr>
      </p:pic>
      <p:pic>
        <p:nvPicPr>
          <p:cNvPr id="2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4878.000000" end="11222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384540" y="2504440"/>
            <a:ext cx="214312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</a:t>
            </a:r>
            <a:endParaRPr lang="en-US" altLang="zh-CN" sz="7200">
              <a:solidFill>
                <a:srgbClr val="FF0000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1579b10c6ab5940f7ed92d76419069a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920" t="6407" r="2617" b="11056"/>
          <a:stretch>
            <a:fillRect/>
          </a:stretch>
        </p:blipFill>
        <p:spPr>
          <a:xfrm>
            <a:off x="395605" y="929640"/>
            <a:ext cx="7474585" cy="4757420"/>
          </a:xfrm>
          <a:prstGeom prst="rect">
            <a:avLst/>
          </a:prstGeom>
        </p:spPr>
      </p:pic>
      <p:pic>
        <p:nvPicPr>
          <p:cNvPr id="3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7759.000000" end="8493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243445" y="2504440"/>
            <a:ext cx="36652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l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v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251d38c0cef9bfde4718db3072d85b7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1410" t="10410" r="9440" b="13440"/>
          <a:stretch>
            <a:fillRect/>
          </a:stretch>
        </p:blipFill>
        <p:spPr>
          <a:xfrm>
            <a:off x="1029970" y="788035"/>
            <a:ext cx="5207635" cy="5010785"/>
          </a:xfrm>
          <a:prstGeom prst="rect">
            <a:avLst/>
          </a:prstGeom>
        </p:spPr>
      </p:pic>
      <p:pic>
        <p:nvPicPr>
          <p:cNvPr id="2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0489.000000" end="5611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243445" y="2504440"/>
            <a:ext cx="36652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tw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l</a:t>
            </a:r>
            <a:r>
              <a:rPr lang="en-US" altLang="zh-CN" sz="72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ve</a:t>
            </a:r>
            <a:endParaRPr lang="en-US" altLang="zh-CN" sz="7200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1d2eb7c4d1723e20e7f5ea205d9fa2e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200" y="607060"/>
            <a:ext cx="7378700" cy="5422900"/>
          </a:xfrm>
          <a:prstGeom prst="rect">
            <a:avLst/>
          </a:prstGeom>
        </p:spPr>
      </p:pic>
      <p:pic>
        <p:nvPicPr>
          <p:cNvPr id="3" name="look_sbs_ame_041_0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3673.000000" end="1972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2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243445" y="2504440"/>
            <a:ext cx="36652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h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ppy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5316e38cb5e298aa10cdcd838a3c89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0" y="807085"/>
            <a:ext cx="5393690" cy="4972685"/>
          </a:xfrm>
          <a:prstGeom prst="rect">
            <a:avLst/>
          </a:prstGeom>
        </p:spPr>
      </p:pic>
      <p:pic>
        <p:nvPicPr>
          <p:cNvPr id="3" name="happy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050" y="-18415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4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243445" y="2504440"/>
            <a:ext cx="36652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d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de4a6c60dae80140321bc7bcba93fde0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7810" y="667385"/>
            <a:ext cx="4494530" cy="5048250"/>
          </a:xfrm>
          <a:prstGeom prst="rect">
            <a:avLst/>
          </a:prstGeom>
        </p:spPr>
      </p:pic>
      <p:pic>
        <p:nvPicPr>
          <p:cNvPr id="2" name="sad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11c589dc293f5b5dec5ba44cfc14cd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" y="0"/>
            <a:ext cx="1044257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02195" y="3889375"/>
            <a:ext cx="366522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th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ir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sty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thirsty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473325" y="3271520"/>
            <a:ext cx="223901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h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b31052ee98df153e566bba57ce000d3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5110" y="0"/>
            <a:ext cx="5695950" cy="6858000"/>
          </a:xfrm>
          <a:prstGeom prst="rect">
            <a:avLst/>
          </a:prstGeom>
        </p:spPr>
      </p:pic>
      <p:pic>
        <p:nvPicPr>
          <p:cNvPr id="3" name="hot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38530" y="2561590"/>
            <a:ext cx="455358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h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u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ngry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868e0f26b95a26077a504e5d5e112a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115" y="668655"/>
            <a:ext cx="5170805" cy="5170805"/>
          </a:xfrm>
          <a:prstGeom prst="rect">
            <a:avLst/>
          </a:prstGeom>
        </p:spPr>
      </p:pic>
      <p:pic>
        <p:nvPicPr>
          <p:cNvPr id="2" name="hungry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44745" y="4878070"/>
            <a:ext cx="308610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p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p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r</a:t>
            </a:r>
            <a:endParaRPr lang="en-US" altLang="zh-CN" sz="720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000fd42f68397f8ca2c8782182e27d30"/>
          <p:cNvPicPr>
            <a:picLocks noChangeAspect="1"/>
          </p:cNvPicPr>
          <p:nvPr/>
        </p:nvPicPr>
        <p:blipFill>
          <a:blip r:embed="rId1"/>
          <a:srcRect l="14462" t="13061" r="16440" b="8837"/>
          <a:stretch>
            <a:fillRect/>
          </a:stretch>
        </p:blipFill>
        <p:spPr>
          <a:xfrm>
            <a:off x="3011805" y="281305"/>
            <a:ext cx="7229475" cy="4596765"/>
          </a:xfrm>
          <a:prstGeom prst="rect">
            <a:avLst/>
          </a:prstGeom>
        </p:spPr>
      </p:pic>
      <p:pic>
        <p:nvPicPr>
          <p:cNvPr id="4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2418.000000" end="127395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截屏2025-02-14 14.21.49"/>
          <p:cNvPicPr>
            <a:picLocks noChangeAspect="1"/>
          </p:cNvPicPr>
          <p:nvPr/>
        </p:nvPicPr>
        <p:blipFill>
          <a:blip r:embed="rId1">
            <a:clrChange>
              <a:clrFrom>
                <a:srgbClr val="282828">
                  <a:alpha val="100000"/>
                </a:srgbClr>
              </a:clrFrom>
              <a:clrTo>
                <a:srgbClr val="28282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965" y="605790"/>
            <a:ext cx="6563995" cy="5630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38415" y="2736850"/>
            <a:ext cx="2856865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c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o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ld</a:t>
            </a:r>
            <a:endParaRPr lang="en-US" altLang="zh-CN" sz="720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cold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95650" y="5132070"/>
            <a:ext cx="799973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7200">
                <a:latin typeface="Arial Black" panose="020B0A04020102020204" charset="0"/>
                <a:cs typeface="Arial Black" panose="020B0A04020102020204" charset="0"/>
              </a:rPr>
              <a:t>p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nc</a:t>
            </a:r>
            <a:r>
              <a:rPr lang="en-US" altLang="zh-CN" sz="7200">
                <a:solidFill>
                  <a:srgbClr val="FF0000"/>
                </a:solidFill>
                <a:latin typeface="Arial Black" panose="020B0A04020102020204" charset="0"/>
                <a:cs typeface="Arial Black" panose="020B0A04020102020204" charset="0"/>
              </a:rPr>
              <a:t>i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l c</a:t>
            </a:r>
            <a:r>
              <a:rPr lang="en-US" altLang="zh-CN" sz="72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a</a:t>
            </a:r>
            <a:r>
              <a:rPr lang="en-US" altLang="zh-CN" sz="720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</a:t>
            </a:r>
            <a:r>
              <a:rPr lang="en-US" altLang="zh-CN" sz="72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e</a:t>
            </a:r>
            <a:endParaRPr lang="en-US" altLang="zh-CN" sz="7200"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图片 1" descr="0d58f57e9dedc989f7fdf4970d28776e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3765" y="687705"/>
            <a:ext cx="4736465" cy="4134485"/>
          </a:xfrm>
          <a:prstGeom prst="rect">
            <a:avLst/>
          </a:prstGeom>
        </p:spPr>
      </p:pic>
      <p:pic>
        <p:nvPicPr>
          <p:cNvPr id="4" name="Spelling bee班级赛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7428.000000" end="122588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20" y="441325"/>
            <a:ext cx="309880" cy="30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</Words>
  <Application>WPS 表格</Application>
  <PresentationFormat>宽屏</PresentationFormat>
  <Paragraphs>161</Paragraphs>
  <Slides>80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5" baseType="lpstr">
      <vt:lpstr>Arial</vt:lpstr>
      <vt:lpstr>宋体</vt:lpstr>
      <vt:lpstr>Wingdings</vt:lpstr>
      <vt:lpstr>Twinkl</vt:lpstr>
      <vt:lpstr>苹方-简</vt:lpstr>
      <vt:lpstr>Comic Sans MS Bold</vt:lpstr>
      <vt:lpstr>Arial Black</vt:lpstr>
      <vt:lpstr>微软雅黑</vt:lpstr>
      <vt:lpstr>汉仪旗黑</vt:lpstr>
      <vt:lpstr>Calibri</vt:lpstr>
      <vt:lpstr>Helvetica Neue</vt:lpstr>
      <vt:lpstr>汉仪书宋二KW</vt:lpstr>
      <vt:lpstr>宋体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lynn</cp:lastModifiedBy>
  <cp:revision>21</cp:revision>
  <dcterms:created xsi:type="dcterms:W3CDTF">2026-02-02T02:12:38Z</dcterms:created>
  <dcterms:modified xsi:type="dcterms:W3CDTF">2026-02-02T02:12:38Z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2052-12.1.24709.24709</vt:lpwstr>
  </property>
  <property fmtid="{D5CDD505-2E9C-101B-9397-08002B2CF9AE}" pid="3" name="ICV">
    <vt:lpwstr>4DE6437848808D7AA3CDAE67D6FA97E1_41</vt:lpwstr>
  </property>
</Properties>
</file>